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1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145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4A3713C-5BA0-420E-AC13-9BC7AF3EBE39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CDCA4E7-D8DE-4DA5-8483-11CF86161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A9BBE-5E0C-4B7C-A295-4C8226FB8D4C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7B772-DBB1-41D7-827A-781351D34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FCDC68-47CC-4704-8C7F-560461F5329B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73BE79F-EAF3-4EC9-AC78-50B01BAC4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6DDE4-A6E5-46E8-936E-A3CF039BB2C3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7DEAE-DF48-434A-A15B-714D4BCD2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B4DC312-53C0-4E36-83F5-C118B80EF1AF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1C906A-55BC-41CB-A15D-F6C1D41A41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03159-F728-4119-AC2A-F6878D096345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8263-1E9B-41E8-A433-696D07996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0C524-31C0-4F07-9B29-D00805D3DB83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7C73C-89F5-4EB0-8649-7FA771C07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4CDF2-7635-4039-8AAC-13CBCA7D2E52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3FD4A-4FF1-4C71-8CC4-58DCC5F9C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D70A6-E0BA-42D2-A9E1-9BD6032E8031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497C0-E720-4F7C-9343-3E78C530F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29507-4699-4270-9AB7-DDE03ADF7F2E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6009C-5B9A-4CBA-A06D-158D01F9D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69A208-AD40-4837-A2EB-9C1DCF9D3511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5590E9-E592-4552-90C9-39A2F02A9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D55761D-42F1-4E61-913A-F7002D40DAD7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71503BB-D6BD-4FBA-8A1A-3E668645E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75" r:id="rId11"/>
  </p:sldLayoutIdLst>
  <p:transition>
    <p:wedge/>
  </p:transition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18.xml"/><Relationship Id="rId7" Type="http://schemas.openxmlformats.org/officeDocument/2006/relationships/slide" Target="slide22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7088" y="533400"/>
            <a:ext cx="5105400" cy="2868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29075" y="4724400"/>
            <a:ext cx="5114925" cy="1101725"/>
          </a:xfrm>
        </p:spPr>
        <p:txBody>
          <a:bodyPr/>
          <a:lstStyle/>
          <a:p>
            <a:r>
              <a:rPr lang="ru-RU" dirty="0" smtClean="0">
                <a:latin typeface="Arial" charset="0"/>
              </a:rPr>
              <a:t>Выполнила: Алехина Е.С.</a:t>
            </a:r>
          </a:p>
          <a:p>
            <a:endParaRPr lang="ru-RU" dirty="0" smtClean="0"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428868"/>
            <a:ext cx="835824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Домашние животные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Содержимое 4" descr="0a0bc017387993c41550d1dadf9bc35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1196752"/>
            <a:ext cx="5810919" cy="4363081"/>
          </a:xfrm>
        </p:spPr>
      </p:pic>
      <p:sp>
        <p:nvSpPr>
          <p:cNvPr id="4" name="Прямоугольник 3"/>
          <p:cNvSpPr/>
          <p:nvPr/>
        </p:nvSpPr>
        <p:spPr>
          <a:xfrm>
            <a:off x="2571736" y="357166"/>
            <a:ext cx="299793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Лошадь 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715375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15616" y="5733256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настоящее время лошадь можно встретить очень редко, они очень красивые и у них красивая грива, они участвуют в скачках и очень верные своим хозяевам.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928670"/>
            <a:ext cx="5929354" cy="4247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А теперь проверим что вы узнали на сегодняшнем уроке?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1500188" y="1928813"/>
            <a:ext cx="5357812" cy="37861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 У меня есть к вам вопрос –</a:t>
            </a:r>
            <a:br>
              <a:rPr lang="ru-RU" smtClean="0"/>
            </a:br>
            <a:r>
              <a:rPr lang="ru-RU" smtClean="0"/>
              <a:t>Кто испачкал рот и нос?</a:t>
            </a:r>
            <a:br>
              <a:rPr lang="ru-RU" smtClean="0"/>
            </a:br>
            <a:r>
              <a:rPr lang="ru-RU" smtClean="0"/>
              <a:t>Кто в луже целый день сидит?</a:t>
            </a:r>
            <a:br>
              <a:rPr lang="ru-RU" smtClean="0"/>
            </a:br>
            <a:r>
              <a:rPr lang="ru-RU" smtClean="0"/>
              <a:t>Хрюкая, на вас глядит.</a:t>
            </a:r>
            <a:br>
              <a:rPr lang="ru-RU" smtClean="0"/>
            </a:br>
            <a:r>
              <a:rPr lang="ru-RU" smtClean="0"/>
              <a:t>Подскажите мне друзья –</a:t>
            </a:r>
            <a:br>
              <a:rPr lang="ru-RU" smtClean="0"/>
            </a:br>
            <a:r>
              <a:rPr lang="ru-RU" smtClean="0"/>
              <a:t>Как зовут её –</a:t>
            </a:r>
          </a:p>
          <a:p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857620" y="3786190"/>
            <a:ext cx="228601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свинья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1714500" y="1714500"/>
            <a:ext cx="4929188" cy="364331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 Спозаранку я встаю,</a:t>
            </a:r>
            <a:br>
              <a:rPr lang="ru-RU" smtClean="0"/>
            </a:br>
            <a:r>
              <a:rPr lang="ru-RU" smtClean="0"/>
              <a:t>Звонким голосом пою.</a:t>
            </a:r>
            <a:br>
              <a:rPr lang="ru-RU" smtClean="0"/>
            </a:br>
            <a:r>
              <a:rPr lang="ru-RU" smtClean="0"/>
              <a:t>Травку разгребаю,</a:t>
            </a:r>
            <a:br>
              <a:rPr lang="ru-RU" smtClean="0"/>
            </a:br>
            <a:r>
              <a:rPr lang="ru-RU" smtClean="0"/>
              <a:t>Зёрна собираю.</a:t>
            </a:r>
            <a:br>
              <a:rPr lang="ru-RU" smtClean="0"/>
            </a:br>
            <a:r>
              <a:rPr lang="ru-RU" smtClean="0"/>
              <a:t>У меня есть гребешок, </a:t>
            </a:r>
            <a:br>
              <a:rPr lang="ru-RU" smtClean="0"/>
            </a:br>
            <a:r>
              <a:rPr lang="ru-RU" smtClean="0"/>
              <a:t>Кто я дети?</a:t>
            </a:r>
          </a:p>
          <a:p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3500438"/>
            <a:ext cx="253787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Петушок</a:t>
            </a: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1428750" y="1758950"/>
            <a:ext cx="5472113" cy="50990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 Быстрее ветра я скачу,</a:t>
            </a:r>
            <a:br>
              <a:rPr lang="ru-RU" smtClean="0"/>
            </a:br>
            <a:r>
              <a:rPr lang="ru-RU" smtClean="0"/>
              <a:t>''Цок-цок,'' – копытами стучу,</a:t>
            </a:r>
            <a:br>
              <a:rPr lang="ru-RU" smtClean="0"/>
            </a:br>
            <a:r>
              <a:rPr lang="ru-RU" smtClean="0"/>
              <a:t>Я громко ''иго-го'' кричу,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   Садись на спину – прокачу!</a:t>
            </a:r>
          </a:p>
          <a:p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3500438"/>
            <a:ext cx="247856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Лошадь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1500188" y="2044700"/>
            <a:ext cx="4714875" cy="48133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 Молоко её полезно,</a:t>
            </a:r>
            <a:br>
              <a:rPr lang="ru-RU" smtClean="0"/>
            </a:br>
            <a:r>
              <a:rPr lang="ru-RU" smtClean="0"/>
              <a:t>В огород она залезла,</a:t>
            </a:r>
            <a:br>
              <a:rPr lang="ru-RU" smtClean="0"/>
            </a:br>
            <a:r>
              <a:rPr lang="ru-RU" smtClean="0"/>
              <a:t>И глядит "во все глаза" –</a:t>
            </a:r>
            <a:br>
              <a:rPr lang="ru-RU" smtClean="0"/>
            </a:br>
            <a:r>
              <a:rPr lang="ru-RU" smtClean="0"/>
              <a:t>Длиннорогая ...</a:t>
            </a:r>
          </a:p>
          <a:p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3214686"/>
            <a:ext cx="161133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Коза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2011362"/>
            <a:ext cx="3384376" cy="4846638"/>
          </a:xfrm>
        </p:spPr>
        <p:txBody>
          <a:bodyPr/>
          <a:lstStyle/>
          <a:p>
            <a:r>
              <a:rPr lang="ru-RU" sz="3200" dirty="0" smtClean="0">
                <a:hlinkClick r:id="rId2" action="ppaction://hlinksldjump"/>
              </a:rPr>
              <a:t>Корова</a:t>
            </a:r>
            <a:endParaRPr lang="ru-RU" sz="3200" dirty="0" smtClean="0"/>
          </a:p>
          <a:p>
            <a:r>
              <a:rPr lang="ru-RU" sz="3200" dirty="0" smtClean="0">
                <a:hlinkClick r:id="rId3" action="ppaction://hlinksldjump"/>
              </a:rPr>
              <a:t>Лошадь</a:t>
            </a:r>
            <a:endParaRPr lang="ru-RU" sz="3200" dirty="0" smtClean="0"/>
          </a:p>
          <a:p>
            <a:r>
              <a:rPr lang="ru-RU" sz="3200" dirty="0" smtClean="0">
                <a:hlinkClick r:id="rId4" action="ppaction://hlinksldjump"/>
              </a:rPr>
              <a:t>Петух</a:t>
            </a:r>
            <a:r>
              <a:rPr lang="ru-RU" sz="3200" dirty="0" smtClean="0"/>
              <a:t> </a:t>
            </a:r>
          </a:p>
          <a:p>
            <a:r>
              <a:rPr lang="ru-RU" sz="3200" dirty="0" smtClean="0">
                <a:hlinkClick r:id="rId5" action="ppaction://hlinksldjump"/>
              </a:rPr>
              <a:t>Гусь</a:t>
            </a:r>
            <a:endParaRPr lang="ru-RU" sz="3200" dirty="0" smtClean="0"/>
          </a:p>
          <a:p>
            <a:r>
              <a:rPr lang="ru-RU" sz="3200" dirty="0" smtClean="0">
                <a:hlinkClick r:id="rId6" action="ppaction://hlinksldjump"/>
              </a:rPr>
              <a:t>Поросенок</a:t>
            </a:r>
            <a:endParaRPr lang="ru-RU" sz="3200" dirty="0" smtClean="0"/>
          </a:p>
          <a:p>
            <a:r>
              <a:rPr lang="ru-RU" sz="3200" dirty="0" smtClean="0">
                <a:hlinkClick r:id="rId7" action="ppaction://hlinksldjump"/>
              </a:rPr>
              <a:t>Овечка</a:t>
            </a:r>
            <a:endParaRPr lang="ru-RU" sz="3200" dirty="0" smtClean="0"/>
          </a:p>
          <a:p>
            <a:r>
              <a:rPr lang="ru-RU" sz="3200" dirty="0" smtClean="0">
                <a:hlinkClick r:id="rId8" action="ppaction://hlinksldjump"/>
              </a:rPr>
              <a:t>Далее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0"/>
            <a:ext cx="7992888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Предлагаем вам нарисовать домашнее животное. Какое животное вы бы хотели нарисовать? Выберите и нажмите на него.</a:t>
            </a:r>
            <a:endParaRPr lang="ru-RU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7188" y="0"/>
            <a:ext cx="5725724" cy="6669360"/>
          </a:xfr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604448" y="6381328"/>
            <a:ext cx="539552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-1"/>
            <a:ext cx="5284303" cy="6708165"/>
          </a:xfr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604448" y="6381328"/>
            <a:ext cx="539552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0"/>
            <a:ext cx="4680520" cy="6623526"/>
          </a:xfr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604448" y="6381328"/>
            <a:ext cx="539552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214422"/>
            <a:ext cx="7786741" cy="4247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Сегодня мы с вами отправимся на ферму, и посмотрим какие животные и птицы там живут?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85725" y="0"/>
            <a:ext cx="4763794" cy="6741368"/>
          </a:xfr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604448" y="6381328"/>
            <a:ext cx="539552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0"/>
            <a:ext cx="4802925" cy="6796745"/>
          </a:xfr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32440" y="6309320"/>
            <a:ext cx="611560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86029" y="0"/>
            <a:ext cx="4846211" cy="6858000"/>
          </a:xfr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604448" y="6381328"/>
            <a:ext cx="539552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357430"/>
            <a:ext cx="763221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Спасибо за внимание!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050" y="476250"/>
            <a:ext cx="4572000" cy="5400675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smtClean="0">
                <a:solidFill>
                  <a:srgbClr val="002060"/>
                </a:solidFill>
                <a:hlinkClick r:id="rId2" action="ppaction://hlinksldjump"/>
              </a:rPr>
              <a:t>Петух и курицы</a:t>
            </a:r>
            <a:endParaRPr lang="ru-RU" sz="400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4000" smtClean="0">
                <a:solidFill>
                  <a:srgbClr val="002060"/>
                </a:solidFill>
                <a:hlinkClick r:id="rId3" action="ppaction://hlinksldjump"/>
              </a:rPr>
              <a:t>Гуси</a:t>
            </a:r>
            <a:endParaRPr lang="ru-RU" sz="400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4000" smtClean="0">
                <a:solidFill>
                  <a:srgbClr val="002060"/>
                </a:solidFill>
                <a:hlinkClick r:id="rId4" action="ppaction://hlinksldjump"/>
              </a:rPr>
              <a:t>Поросенок</a:t>
            </a:r>
            <a:r>
              <a:rPr lang="ru-RU" sz="4000" smtClean="0">
                <a:solidFill>
                  <a:srgbClr val="002060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4000" smtClean="0">
                <a:solidFill>
                  <a:srgbClr val="002060"/>
                </a:solidFill>
                <a:hlinkClick r:id="rId5" action="ppaction://hlinksldjump"/>
              </a:rPr>
              <a:t>Коза</a:t>
            </a:r>
            <a:endParaRPr lang="ru-RU" sz="400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4000" smtClean="0">
                <a:solidFill>
                  <a:srgbClr val="002060"/>
                </a:solidFill>
                <a:hlinkClick r:id="rId6" action="ppaction://hlinksldjump"/>
              </a:rPr>
              <a:t>Овца</a:t>
            </a:r>
            <a:endParaRPr lang="ru-RU" sz="400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4000" smtClean="0">
                <a:solidFill>
                  <a:srgbClr val="002060"/>
                </a:solidFill>
                <a:hlinkClick r:id="rId7" action="ppaction://hlinksldjump"/>
              </a:rPr>
              <a:t>Корова</a:t>
            </a:r>
            <a:endParaRPr lang="ru-RU" sz="400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4000" smtClean="0">
                <a:solidFill>
                  <a:srgbClr val="002060"/>
                </a:solidFill>
                <a:hlinkClick r:id="rId8" action="ppaction://hlinksldjump"/>
              </a:rPr>
              <a:t>Лошадь </a:t>
            </a:r>
            <a:endParaRPr lang="ru-RU" sz="4000" smtClean="0">
              <a:solidFill>
                <a:srgbClr val="002060"/>
              </a:solidFill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4000" smtClean="0">
                <a:solidFill>
                  <a:srgbClr val="002060"/>
                </a:solidFill>
                <a:latin typeface="Arial" charset="0"/>
                <a:hlinkClick r:id="rId9" action="ppaction://hlinksldjump"/>
              </a:rPr>
              <a:t>Далее</a:t>
            </a:r>
            <a:endParaRPr lang="ru-RU" sz="4000" smtClean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285728"/>
            <a:ext cx="54874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Петух и курицы</a:t>
            </a:r>
          </a:p>
        </p:txBody>
      </p:sp>
      <p:pic>
        <p:nvPicPr>
          <p:cNvPr id="16386" name="Рисунок 5" descr="куриц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529835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715375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940152" y="2276872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Петух и курицы живут в курятниках.</a:t>
            </a:r>
          </a:p>
          <a:p>
            <a:r>
              <a:rPr lang="ru-RU" dirty="0" smtClean="0"/>
              <a:t>Курицы дают нам яйца и вкусное мясо.</a:t>
            </a:r>
            <a:br>
              <a:rPr lang="ru-RU" dirty="0" smtClean="0"/>
            </a:br>
            <a:r>
              <a:rPr lang="ru-RU" dirty="0" smtClean="0"/>
              <a:t>У них дети-цыплята.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1736" y="500042"/>
            <a:ext cx="264320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Гуси </a:t>
            </a:r>
          </a:p>
        </p:txBody>
      </p:sp>
      <p:pic>
        <p:nvPicPr>
          <p:cNvPr id="17410" name="Содержимое 7" descr="0027-025-Gus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340768"/>
            <a:ext cx="4133850" cy="5143500"/>
          </a:xfrm>
        </p:spPr>
      </p:pic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8715375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96136" y="2492896"/>
            <a:ext cx="20162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гусей длинная шея. Гуси дают нам яйца.</a:t>
            </a:r>
          </a:p>
          <a:p>
            <a:r>
              <a:rPr lang="ru-RU" dirty="0" smtClean="0"/>
              <a:t>Некоторые гуси щипаются, поэтому нужно с ними осторожнее.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Содержимое 4" descr="8115737_69ff03d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1412776"/>
            <a:ext cx="5976664" cy="3928084"/>
          </a:xfrm>
        </p:spPr>
      </p:pic>
      <p:sp>
        <p:nvSpPr>
          <p:cNvPr id="4" name="Прямоугольник 3"/>
          <p:cNvSpPr/>
          <p:nvPr/>
        </p:nvSpPr>
        <p:spPr>
          <a:xfrm>
            <a:off x="1500166" y="428604"/>
            <a:ext cx="507209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Поросенок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643938" y="6286500"/>
            <a:ext cx="500062" cy="5715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1560" y="5517232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Поросенок любит валяться в грязи. У него нос пяточком и уши торчком.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Содержимое 4" descr="4561235508881509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648" y="1196752"/>
            <a:ext cx="5256584" cy="4174909"/>
          </a:xfrm>
        </p:spPr>
      </p:pic>
      <p:sp>
        <p:nvSpPr>
          <p:cNvPr id="4" name="Прямоугольник 3"/>
          <p:cNvSpPr/>
          <p:nvPr/>
        </p:nvSpPr>
        <p:spPr>
          <a:xfrm>
            <a:off x="2071670" y="357166"/>
            <a:ext cx="400052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Коза 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572500" y="6357938"/>
            <a:ext cx="571500" cy="5000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5373216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Коза дает нам молоко. Не надо ее путать с козлом, у нее нет рогов. Они гуляют по лугу и едят траву.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Содержимое 4" descr="8sAClR73agA0VPwjZDZbwUp8BjIVxvQymv7zpHfyma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1196752"/>
            <a:ext cx="5976664" cy="4253323"/>
          </a:xfrm>
        </p:spPr>
      </p:pic>
      <p:sp>
        <p:nvSpPr>
          <p:cNvPr id="4" name="Прямоугольник 3"/>
          <p:cNvSpPr/>
          <p:nvPr/>
        </p:nvSpPr>
        <p:spPr>
          <a:xfrm>
            <a:off x="3000364" y="285728"/>
            <a:ext cx="204415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Овца 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572500" y="6286500"/>
            <a:ext cx="571500" cy="5715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83568" y="5733256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Овца дает нам шерсть и мясо. Из их шерсти делают теплые вещи. Овца является священным животным на Кавказе.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Содержимое 4" descr="1304609022_8-ph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1268760"/>
            <a:ext cx="6552728" cy="4329560"/>
          </a:xfrm>
        </p:spPr>
      </p:pic>
      <p:sp>
        <p:nvSpPr>
          <p:cNvPr id="4" name="Прямоугольник 3"/>
          <p:cNvSpPr/>
          <p:nvPr/>
        </p:nvSpPr>
        <p:spPr>
          <a:xfrm>
            <a:off x="2643174" y="357166"/>
            <a:ext cx="277832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Корова 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643938" y="6357938"/>
            <a:ext cx="500062" cy="5000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1560" y="57332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Корова дает нам молоко и мясо. Они пасутся стадом. У них бывает яркая раскраска.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128</TotalTime>
  <Words>251</Words>
  <Application>Microsoft Office PowerPoint</Application>
  <PresentationFormat>Экран (4:3)</PresentationFormat>
  <Paragraphs>46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Сенникова Елизавета</dc:creator>
  <cp:lastModifiedBy>садик</cp:lastModifiedBy>
  <cp:revision>18</cp:revision>
  <dcterms:created xsi:type="dcterms:W3CDTF">2015-01-19T11:55:21Z</dcterms:created>
  <dcterms:modified xsi:type="dcterms:W3CDTF">2018-02-06T07:10:08Z</dcterms:modified>
</cp:coreProperties>
</file>