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0" r:id="rId1"/>
  </p:sldMasterIdLst>
  <p:sldIdLst>
    <p:sldId id="256" r:id="rId2"/>
    <p:sldId id="257" r:id="rId3"/>
    <p:sldId id="260" r:id="rId4"/>
    <p:sldId id="261" r:id="rId5"/>
    <p:sldId id="263" r:id="rId6"/>
    <p:sldId id="264" r:id="rId7"/>
    <p:sldId id="265" r:id="rId8"/>
    <p:sldId id="267" r:id="rId9"/>
    <p:sldId id="269" r:id="rId10"/>
    <p:sldId id="272" r:id="rId11"/>
    <p:sldId id="273" r:id="rId12"/>
    <p:sldId id="274" r:id="rId13"/>
    <p:sldId id="276" r:id="rId14"/>
    <p:sldId id="277" r:id="rId15"/>
    <p:sldId id="280" r:id="rId16"/>
    <p:sldId id="282" r:id="rId17"/>
    <p:sldId id="283" r:id="rId18"/>
    <p:sldId id="28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B0CA"/>
    <a:srgbClr val="A630A0"/>
    <a:srgbClr val="FB91F6"/>
    <a:srgbClr val="FBF2FC"/>
    <a:srgbClr val="F7F5F9"/>
    <a:srgbClr val="B52156"/>
    <a:srgbClr val="B02053"/>
    <a:srgbClr val="A22E52"/>
    <a:srgbClr val="7F5169"/>
    <a:srgbClr val="A906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2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29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805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4643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88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5788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083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798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9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52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28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678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555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01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157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5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88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0224A2-C595-46A1-AF3D-52BA8A6C8CCF}" type="datetimeFigureOut">
              <a:rPr lang="ru-RU" smtClean="0"/>
              <a:t>04.04.2016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5487FA3-DC26-41CA-9406-0C9AB8A781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54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  <p:sldLayoutId id="2147483922" r:id="rId12"/>
    <p:sldLayoutId id="2147483923" r:id="rId13"/>
    <p:sldLayoutId id="2147483924" r:id="rId14"/>
    <p:sldLayoutId id="2147483925" r:id="rId15"/>
    <p:sldLayoutId id="214748392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accent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hidden"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8167" y="4907313"/>
            <a:ext cx="100584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06" y="-140465"/>
            <a:ext cx="8648241" cy="4864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78192" y="5020791"/>
            <a:ext cx="809657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ПРЕЗЕНТАЦИЯ ПРОГУЛКИ: «Приди, весна с радостью!»</a:t>
            </a:r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595522" y="60883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Воспитатель: Чернышенко</a:t>
            </a:r>
            <a:r>
              <a:rPr lang="ru-RU" dirty="0"/>
              <a:t> </a:t>
            </a:r>
            <a:r>
              <a:rPr lang="ru-RU" dirty="0" smtClean="0"/>
              <a:t>Г.Б. </a:t>
            </a:r>
          </a:p>
          <a:p>
            <a:r>
              <a:rPr lang="ru-RU" dirty="0" smtClean="0"/>
              <a:t>Первая мл. гр.</a:t>
            </a:r>
          </a:p>
        </p:txBody>
      </p:sp>
    </p:spTree>
    <p:extLst>
      <p:ext uri="{BB962C8B-B14F-4D97-AF65-F5344CB8AC3E}">
        <p14:creationId xmlns:p14="http://schemas.microsoft.com/office/powerpoint/2010/main" val="380190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0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60455" y="704840"/>
            <a:ext cx="3978031" cy="138499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Чтобы цветочек не погиб,  его надо полить.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9" y="2325822"/>
            <a:ext cx="6668876" cy="375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3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84000">
              <a:schemeClr val="tx2">
                <a:lumMod val="60000"/>
                <a:lumOff val="40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6828" y="164331"/>
            <a:ext cx="65565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Вот и птички вернулись на Родину. Как весело и радостно они щебечут 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28" y="1990061"/>
            <a:ext cx="8029886" cy="451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48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84000">
              <a:schemeClr val="tx2">
                <a:lumMod val="60000"/>
                <a:lumOff val="40000"/>
              </a:schemeClr>
            </a:gs>
            <a:gs pos="95000">
              <a:schemeClr val="tx2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6996" y="74975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Покажите, как щебечут птички?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0" y="1783080"/>
            <a:ext cx="8234290" cy="463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1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84000">
              <a:schemeClr val="tx2">
                <a:lumMod val="60000"/>
                <a:lumOff val="40000"/>
              </a:schemeClr>
            </a:gs>
            <a:gs pos="95000">
              <a:schemeClr val="tx2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много птичек прилетело зернышки поклевать.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9956" y="1930400"/>
            <a:ext cx="87940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 птичка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Прилетела к нам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Маленькой  птичке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Зернышек я дам.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 птичка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Зернышки клюет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 птичка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Песенки поет 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779" y="900603"/>
            <a:ext cx="3733889" cy="577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4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84000">
              <a:schemeClr val="tx2">
                <a:lumMod val="60000"/>
                <a:lumOff val="40000"/>
              </a:schemeClr>
            </a:gs>
            <a:gs pos="95000">
              <a:schemeClr val="tx2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8515" y="462279"/>
            <a:ext cx="8596668" cy="1320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Подвижная игра «Воробышки»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8" y="1227479"/>
            <a:ext cx="9481623" cy="53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6195" y="-894"/>
            <a:ext cx="8596668" cy="1320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Труд в природе. Уборка участка.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483" y="835179"/>
            <a:ext cx="5528604" cy="3109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48" y="3640219"/>
            <a:ext cx="5178635" cy="291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5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9411" y="201638"/>
            <a:ext cx="8596668" cy="132080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Перепрыгни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через ручеек».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429" y="1505528"/>
            <a:ext cx="8413716" cy="47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7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7411" y="31827"/>
            <a:ext cx="8596668" cy="1320800"/>
          </a:xfrm>
          <a:gradFill>
            <a:gsLst>
              <a:gs pos="0">
                <a:srgbClr val="A630A0"/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Речевая игра : «Часы тикают»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036" y="1592769"/>
            <a:ext cx="8473720" cy="47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9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4000">
              <a:srgbClr val="FB91F6"/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7893" y="-101445"/>
            <a:ext cx="8596668" cy="13208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Развитие мелкой моторики </a:t>
            </a:r>
            <a:b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Сделай солнышку лучики».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774" y="1492456"/>
            <a:ext cx="8432844" cy="47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145" y="0"/>
            <a:ext cx="9816903" cy="872197"/>
          </a:xfrm>
          <a:blipFill>
            <a:blip r:embed="rId2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восприятие окружающей действительности, вызывать интерес к природе.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-765518" y="872196"/>
            <a:ext cx="13486227" cy="598580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Обучающие: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продолжать знакомить с характерными признаками и явлениями весны.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закрепить умение различать три основных цвета( красный, зелены, желтый),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упражнять в правильном произношении звука ( к), звуков ( т), (ть),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учить простейшим обобщениям.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совершенствовать пространственную ориентацию, зрительное, слуховое внимание.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желание играть в игру,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рисовать солнышко круглой формы.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-продолжать воспитывать простейшие трудовые действия, 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знакомить с устным народным творчеством,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умение играть со сверстниками.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3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46585" y="370613"/>
            <a:ext cx="8586805" cy="5959849"/>
          </a:xfrm>
          <a:prstGeom prst="rect">
            <a:avLst/>
          </a:prstGeom>
          <a:gradFill>
            <a:gsLst>
              <a:gs pos="83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083" y="257625"/>
            <a:ext cx="3657600" cy="6173002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ноги</a:t>
            </a: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Шли по дороге</a:t>
            </a: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Топ-топ  топ - топ</a:t>
            </a: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Топ-топ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топ-топ</a:t>
            </a:r>
          </a:p>
          <a:p>
            <a:pPr>
              <a:spcBef>
                <a:spcPts val="0"/>
              </a:spcBef>
            </a:pP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Маленькие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ножки</a:t>
            </a:r>
          </a:p>
          <a:p>
            <a:pPr>
              <a:spcBef>
                <a:spcPts val="0"/>
              </a:spcBef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Бежали по дорожке</a:t>
            </a:r>
          </a:p>
          <a:p>
            <a:pPr>
              <a:spcBef>
                <a:spcPts val="0"/>
              </a:spcBef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Бежали наши ножки</a:t>
            </a:r>
          </a:p>
          <a:p>
            <a:pPr>
              <a:spcBef>
                <a:spcPts val="0"/>
              </a:spcBef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Бежали по дорожке</a:t>
            </a:r>
          </a:p>
          <a:p>
            <a:pPr>
              <a:spcBef>
                <a:spcPts val="0"/>
              </a:spcBef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Топ-топ, топ-топ</a:t>
            </a:r>
          </a:p>
          <a:p>
            <a:pPr>
              <a:spcBef>
                <a:spcPts val="0"/>
              </a:spcBef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Топ-топ,  топ-топ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6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83000">
              <a:schemeClr val="accent1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85432"/>
            <a:ext cx="9404723" cy="140053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наступила весна. Снег растаял стало  тепло, все вокруг оживает, на деревьях появились почки и зазеленела травка.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73" y="2155611"/>
            <a:ext cx="8978599" cy="445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8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04781" y="31856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Посмотрите,  солнышко опустилось                      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с неба на землю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415" y="1441514"/>
            <a:ext cx="9254168" cy="520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8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61819" y="280797"/>
            <a:ext cx="4058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 Передай солнышко»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810" y="1341618"/>
            <a:ext cx="8082781" cy="454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1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6460" y="346220"/>
            <a:ext cx="9108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солнышка на асфальте цветными мелками.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18536"/>
            <a:ext cx="8492895" cy="47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8797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6254" y="567235"/>
            <a:ext cx="7326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дорожке неожиданно появляется кошка 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3019" y="1547446"/>
            <a:ext cx="7894329" cy="444056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677461"/>
            <a:ext cx="67806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Киска, киска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Киска брысь,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 дорожку не садись,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деточки пойдут,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Через киску упадут.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8E8C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14" y="2052850"/>
            <a:ext cx="8424232" cy="473863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3942" y="103308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/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3047" y="113858"/>
            <a:ext cx="6096001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первые весенние цветочки. Мы их называем подснежниками. Подснежники начинают появляться еще под снегом, поэтому их так и назвали  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«под- снежники»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17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231</TotalTime>
  <Words>245</Words>
  <Application>Microsoft Office PowerPoint</Application>
  <PresentationFormat>Произвольный</PresentationFormat>
  <Paragraphs>47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Грань</vt:lpstr>
      <vt:lpstr>Презентация PowerPoint</vt:lpstr>
      <vt:lpstr>Цель: формировать у детей восприятие окружающей действительности, вызывать интерес к природе.</vt:lpstr>
      <vt:lpstr>Презентация PowerPoint</vt:lpstr>
      <vt:lpstr>Вот и наступила весна. Снег растаял стало  тепло, все вокруг оживает, на деревьях появились почки и зазеленела травка.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много птичек прилетело зернышки поклевать. </vt:lpstr>
      <vt:lpstr>Подвижная игра «Воробышки»</vt:lpstr>
      <vt:lpstr>Труд в природе. Уборка участка.</vt:lpstr>
      <vt:lpstr> «Перепрыгни через ручеек».</vt:lpstr>
      <vt:lpstr>Речевая игра : «Часы тикают»</vt:lpstr>
      <vt:lpstr>Развитие мелкой моторики  « Сделай солнышку лучики».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W8</dc:creator>
  <cp:lastModifiedBy>Эльдорадо</cp:lastModifiedBy>
  <cp:revision>31</cp:revision>
  <dcterms:created xsi:type="dcterms:W3CDTF">2016-04-03T11:31:43Z</dcterms:created>
  <dcterms:modified xsi:type="dcterms:W3CDTF">2016-04-04T09:58:12Z</dcterms:modified>
</cp:coreProperties>
</file>