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/>
              <a:t>Фотоотчёт</a:t>
            </a:r>
            <a:r>
              <a:rPr lang="ru-RU" sz="2400" b="1" dirty="0" smtClean="0"/>
              <a:t> новогоднего  утренника в старшей группе </a:t>
            </a:r>
            <a:r>
              <a:rPr lang="ru-RU" sz="2400" b="1" dirty="0" smtClean="0"/>
              <a:t>«Колокольчики</a:t>
            </a:r>
            <a:r>
              <a:rPr lang="ru-RU" sz="2400" b="1" dirty="0" smtClean="0"/>
              <a:t>» на тему « Путешествие в Сладкую </a:t>
            </a:r>
            <a:r>
              <a:rPr lang="ru-RU" sz="2400" b="1" dirty="0" smtClean="0"/>
              <a:t>страну»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27.12.2018.</a:t>
            </a:r>
            <a:br>
              <a:rPr lang="ru-RU" sz="2000" dirty="0" smtClean="0"/>
            </a:br>
            <a:r>
              <a:rPr lang="ru-RU" sz="1600" dirty="0" smtClean="0"/>
              <a:t>Перед наступлением Нового года мы с ребятами хорошо потрудились.</a:t>
            </a:r>
            <a:br>
              <a:rPr lang="ru-RU" sz="1600" dirty="0" smtClean="0"/>
            </a:br>
            <a:r>
              <a:rPr lang="ru-RU" sz="1600" dirty="0" smtClean="0"/>
              <a:t>Вырезали снежинки из салфеток и украсили окна группы и коридора детского сада. На стены развесили рисунки со сказочными героями: дедушка мороз, снегурочка, ёлочки, снеговики. Написали Дедушке Морозу приглашение на ёлку, попросили прислать в группу ёлочку. Коллективно оформили  новогоднюю поздравительную открытку для гостей детского сада. Родители вместе с детьми украсили к празднику группу и сделали поделки на зимнюю тематику.</a:t>
            </a:r>
            <a:br>
              <a:rPr lang="ru-RU" sz="1600" dirty="0" smtClean="0"/>
            </a:br>
            <a:r>
              <a:rPr lang="ru-RU" sz="1600" dirty="0" smtClean="0"/>
              <a:t>Вот и наступил долгожданный, волшебный, сказочный новогодний утренник. И действительно он волшебный, потому что в Новый год исполняются все желания. И по желанию ребят мы побывали в Сладкой стране ,где встретились с госпожой Карамелькой и она познакомила  нас с жителями своей сладкой страны: конфетками, шоколадными пряниками, сахарными заиньками, </a:t>
            </a:r>
            <a:r>
              <a:rPr lang="ru-RU" sz="1600" dirty="0" err="1" smtClean="0"/>
              <a:t>мороженками</a:t>
            </a:r>
            <a:r>
              <a:rPr lang="ru-RU" sz="1600" dirty="0" smtClean="0"/>
              <a:t>,  </a:t>
            </a:r>
            <a:r>
              <a:rPr lang="ru-RU" sz="1600" dirty="0" err="1" smtClean="0"/>
              <a:t>чупа-чупсами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С большой радостью ребята пели, танцевали, читали стихи, водили хороводы с Дедушкой Морозом и Снегурочкой  вокруг новогодней красавицы. За свой труд получили сладкие подарки. Было весело и интересно не только ребятам, но и гостям.</a:t>
            </a:r>
            <a:br>
              <a:rPr lang="ru-RU" sz="1600" dirty="0" smtClean="0"/>
            </a:br>
            <a:r>
              <a:rPr lang="ru-RU" sz="1600" dirty="0" smtClean="0"/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User\Desktop\Новая папка\DSCF02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429132"/>
            <a:ext cx="495174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Новогодние поделки</a:t>
            </a:r>
            <a:endParaRPr lang="ru-RU" sz="4000" dirty="0"/>
          </a:p>
        </p:txBody>
      </p:sp>
      <p:pic>
        <p:nvPicPr>
          <p:cNvPr id="4" name="Содержимое 3" descr="C:\Users\User\Desktop\Новая папка\DSCF02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680202" cy="218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Новая папка\DSCF02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1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Новая папка\DSCF02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3571900" cy="20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Новая папка\DSCF01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214818"/>
            <a:ext cx="3537269" cy="20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Путешествие в Сладкую страну</a:t>
            </a:r>
            <a:endParaRPr lang="ru-RU" sz="4000" dirty="0"/>
          </a:p>
        </p:txBody>
      </p:sp>
      <p:pic>
        <p:nvPicPr>
          <p:cNvPr id="4" name="Содержимое 3" descr="C:\Users\User\Desktop\Новая папка\DSCN93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Новая папка\DSCN93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Новая папка\DSCN93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256"/>
            <a:ext cx="364333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Новая папка\DSCN938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286256"/>
            <a:ext cx="3357586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Жители Сладкой страны</a:t>
            </a:r>
            <a:endParaRPr lang="ru-RU" sz="4000" dirty="0"/>
          </a:p>
        </p:txBody>
      </p:sp>
      <p:pic>
        <p:nvPicPr>
          <p:cNvPr id="4" name="Содержимое 3" descr="C:\Users\User\Desktop\Новая папка\DSCN939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857652" cy="24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Новая папка\DSCN94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Новая папка\DSCN94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39274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Новая папка\DSCN94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214818"/>
            <a:ext cx="3929090" cy="23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Танец Шоколадных медвежат</a:t>
            </a:r>
            <a:endParaRPr lang="ru-RU" sz="4000" dirty="0"/>
          </a:p>
        </p:txBody>
      </p:sp>
      <p:pic>
        <p:nvPicPr>
          <p:cNvPr id="4" name="Содержимое 3" descr="C:\Users\User\Desktop\Новая папка\DSCN94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Новая папка\DSCN94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88"/>
            <a:ext cx="35702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Новая папка\DSCN94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3857652" cy="221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Новая папка\DSCN94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143380"/>
            <a:ext cx="37131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Песня-игра «Новогодний паровоз»</a:t>
            </a:r>
            <a:endParaRPr lang="ru-RU" sz="4000" dirty="0"/>
          </a:p>
        </p:txBody>
      </p:sp>
      <p:pic>
        <p:nvPicPr>
          <p:cNvPr id="4" name="Содержимое 3" descr="C:\Users\User\Desktop\Новая папка\DSCN947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42148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Новая папка\DSCN94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14554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стихов</a:t>
            </a:r>
            <a:endParaRPr lang="ru-RU" dirty="0"/>
          </a:p>
        </p:txBody>
      </p:sp>
      <p:pic>
        <p:nvPicPr>
          <p:cNvPr id="4" name="Содержимое 3" descr="C:\Users\User\Desktop\Новая папка\DSCN95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7005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Новая папка\DSCN95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39639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Торт с сюрпризом</a:t>
            </a:r>
            <a:endParaRPr lang="ru-RU" sz="4000" dirty="0"/>
          </a:p>
        </p:txBody>
      </p:sp>
      <p:pic>
        <p:nvPicPr>
          <p:cNvPr id="4" name="Содержимое 3" descr="C:\Users\User\Desktop\Новая папка\DSCN95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999060" cy="27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Новая папка\DSCN95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071942"/>
            <a:ext cx="4284672" cy="248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Новым годом!</a:t>
            </a:r>
            <a:endParaRPr lang="ru-RU" dirty="0"/>
          </a:p>
        </p:txBody>
      </p:sp>
      <p:pic>
        <p:nvPicPr>
          <p:cNvPr id="4" name="Содержимое 3" descr="C:\Users\User\Desktop\Новая папка\DSCN953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714488"/>
            <a:ext cx="4038600" cy="250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 Новым годом поздравляем,</a:t>
            </a:r>
          </a:p>
          <a:p>
            <a:pPr>
              <a:buNone/>
            </a:pPr>
            <a:r>
              <a:rPr lang="ru-RU" dirty="0" smtClean="0"/>
              <a:t>     Счастья, радости желаем.</a:t>
            </a:r>
            <a:endParaRPr lang="ru-RU" dirty="0"/>
          </a:p>
        </p:txBody>
      </p:sp>
      <p:pic>
        <p:nvPicPr>
          <p:cNvPr id="5" name="Рисунок 4" descr="C:\Users\User\Desktop\Новая папка\DSCN95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214818"/>
            <a:ext cx="456881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</Words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Фотоотчёт новогоднего  утренника в старшей группе «Колокольчики» на тему « Путешествие в Сладкую страну» 27.12.2018. Перед наступлением Нового года мы с ребятами хорошо потрудились. Вырезали снежинки из салфеток и украсили окна группы и коридора детского сада. На стены развесили рисунки со сказочными героями: дедушка мороз, снегурочка, ёлочки, снеговики. Написали Дедушке Морозу приглашение на ёлку, попросили прислать в группу ёлочку. Коллективно оформили  новогоднюю поздравительную открытку для гостей детского сада. Родители вместе с детьми украсили к празднику группу и сделали поделки на зимнюю тематику. Вот и наступил долгожданный, волшебный, сказочный новогодний утренник. И действительно он волшебный, потому что в Новый год исполняются все желания. И по желанию ребят мы побывали в Сладкой стране ,где встретились с госпожой Карамелькой и она познакомила  нас с жителями своей сладкой страны: конфетками, шоколадными пряниками, сахарными заиньками, мороженками,  чупа-чупсами. С большой радостью ребята пели, танцевали, читали стихи, водили хороводы с Дедушкой Морозом и Снегурочкой  вокруг новогодней красавицы. За свой труд получили сладкие подарки. Было весело и интересно не только ребятам, но и гостям.    </vt:lpstr>
      <vt:lpstr>Новогодние поделки</vt:lpstr>
      <vt:lpstr>Путешествие в Сладкую страну</vt:lpstr>
      <vt:lpstr>Жители Сладкой страны</vt:lpstr>
      <vt:lpstr>Танец Шоколадных медвежат</vt:lpstr>
      <vt:lpstr>Песня-игра «Новогодний паровоз»</vt:lpstr>
      <vt:lpstr>Чтение стихов</vt:lpstr>
      <vt:lpstr>Торт с сюрпризом</vt:lpstr>
      <vt:lpstr>С Новым годом!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2019-01-20T09:54:53Z</dcterms:created>
  <dcterms:modified xsi:type="dcterms:W3CDTF">2019-01-20T10:19:35Z</dcterms:modified>
</cp:coreProperties>
</file>