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6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4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982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899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1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56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400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40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47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3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1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2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5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6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04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0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868E68-64F8-401E-AE55-84D4EBE44A3C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CF8BC4-5599-4FA1-A7C2-517E64B4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2282" y="1899267"/>
            <a:ext cx="6815669" cy="151553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праздника  </a:t>
            </a:r>
            <a:br>
              <a:rPr lang="ru-RU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Жаворонки»</a:t>
            </a:r>
            <a:endParaRPr lang="ru-RU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Чернышенко Г.Б.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4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433" y="-143283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 одном конце вылепляется клюв, получается голова птицы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92" y="1160584"/>
            <a:ext cx="9953637" cy="5598920"/>
          </a:xfrm>
        </p:spPr>
      </p:pic>
    </p:spTree>
    <p:extLst>
      <p:ext uri="{BB962C8B-B14F-4D97-AF65-F5344CB8AC3E}">
        <p14:creationId xmlns:p14="http://schemas.microsoft.com/office/powerpoint/2010/main" val="119290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893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украшения используем изюм – из него для птиц получаются замечательные глаза.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77" y="1303867"/>
            <a:ext cx="9445912" cy="5313326"/>
          </a:xfrm>
        </p:spPr>
      </p:pic>
    </p:spTree>
    <p:extLst>
      <p:ext uri="{BB962C8B-B14F-4D97-AF65-F5344CB8AC3E}">
        <p14:creationId xmlns:p14="http://schemas.microsoft.com/office/powerpoint/2010/main" val="109330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162" y="-354299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второго конца, приплюснув его пальчиком.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99" y="766688"/>
            <a:ext cx="10140322" cy="5703931"/>
          </a:xfrm>
        </p:spPr>
      </p:pic>
    </p:spTree>
    <p:extLst>
      <p:ext uri="{BB962C8B-B14F-4D97-AF65-F5344CB8AC3E}">
        <p14:creationId xmlns:p14="http://schemas.microsoft.com/office/powerpoint/2010/main" val="65000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433" y="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Делаем стекой надрезы, получается хвост.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8" y="1303867"/>
            <a:ext cx="9706707" cy="5460024"/>
          </a:xfrm>
        </p:spPr>
      </p:pic>
    </p:spTree>
    <p:extLst>
      <p:ext uri="{BB962C8B-B14F-4D97-AF65-F5344CB8AC3E}">
        <p14:creationId xmlns:p14="http://schemas.microsoft.com/office/powerpoint/2010/main" val="49611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962" y="1123721"/>
            <a:ext cx="8627123" cy="1355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Поем песенку -  закличку. «Жаворонки прилетите»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Жаворонки прилетите!</a:t>
            </a:r>
            <a:b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Студёну зиму прогоните!</a:t>
            </a:r>
            <a:b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Теплу весну принесите!</a:t>
            </a:r>
            <a:b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нам надоела, </a:t>
            </a:r>
            <a:b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хлеб у нас поела!</a:t>
            </a:r>
            <a:b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40" y="1366092"/>
            <a:ext cx="7983500" cy="4869454"/>
          </a:xfrm>
        </p:spPr>
      </p:pic>
    </p:spTree>
    <p:extLst>
      <p:ext uri="{BB962C8B-B14F-4D97-AF65-F5344CB8AC3E}">
        <p14:creationId xmlns:p14="http://schemas.microsoft.com/office/powerpoint/2010/main" val="109939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594" y="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Готовых жаворонков укладываем на блюдо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2" y="1295510"/>
            <a:ext cx="9523826" cy="5357153"/>
          </a:xfrm>
        </p:spPr>
      </p:pic>
    </p:spTree>
    <p:extLst>
      <p:ext uri="{BB962C8B-B14F-4D97-AF65-F5344CB8AC3E}">
        <p14:creationId xmlns:p14="http://schemas.microsoft.com/office/powerpoint/2010/main" val="306290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689" y="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Хороводная игра «Ручеёк» - символизирует таяние снега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46" y="1191325"/>
            <a:ext cx="9972813" cy="5609707"/>
          </a:xfrm>
        </p:spPr>
      </p:pic>
    </p:spTree>
    <p:extLst>
      <p:ext uri="{BB962C8B-B14F-4D97-AF65-F5344CB8AC3E}">
        <p14:creationId xmlns:p14="http://schemas.microsoft.com/office/powerpoint/2010/main" val="58645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214" y="16620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Желаем всем теплой, цветущей, радостной весны!!!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1470073"/>
            <a:ext cx="9364245" cy="5267388"/>
          </a:xfrm>
        </p:spPr>
      </p:pic>
    </p:spTree>
    <p:extLst>
      <p:ext uri="{BB962C8B-B14F-4D97-AF65-F5344CB8AC3E}">
        <p14:creationId xmlns:p14="http://schemas.microsoft.com/office/powerpoint/2010/main" val="276279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721" y="943572"/>
            <a:ext cx="9772877" cy="340809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Старинный славянский праздник Жаворонки празднуют 22 марта – в день весеннего равноденствия, считалось что в этот день возвращаются на родину жаворонки, а с ними и другие птицы.  Чтобы приблизить приход весны, хозяйки в этот день пекли из перстного или кислого теста птичек, </a:t>
            </a:r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усаживали на крышу дома, распевая песни,  привлекающие жаворонков, а с ними и весну.</a:t>
            </a:r>
            <a:endParaRPr lang="ru-RU" sz="3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112" y="5663792"/>
            <a:ext cx="9601196" cy="13038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праздника, знакомство с внешним видом и повадками жаворонка.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56" y="402475"/>
            <a:ext cx="9353452" cy="5261317"/>
          </a:xfrm>
        </p:spPr>
      </p:pic>
    </p:spTree>
    <p:extLst>
      <p:ext uri="{BB962C8B-B14F-4D97-AF65-F5344CB8AC3E}">
        <p14:creationId xmlns:p14="http://schemas.microsoft.com/office/powerpoint/2010/main" val="402693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756" y="0"/>
            <a:ext cx="9601196" cy="13038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рецептом соленого теста для выпекания жаворонков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1379085"/>
            <a:ext cx="9537895" cy="5365066"/>
          </a:xfrm>
        </p:spPr>
      </p:pic>
    </p:spTree>
    <p:extLst>
      <p:ext uri="{BB962C8B-B14F-4D97-AF65-F5344CB8AC3E}">
        <p14:creationId xmlns:p14="http://schemas.microsoft.com/office/powerpoint/2010/main" val="171214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11696"/>
            <a:ext cx="9601196" cy="13038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раскатывали из теста круглые колобки.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5" y="970671"/>
            <a:ext cx="10667668" cy="5809931"/>
          </a:xfrm>
        </p:spPr>
      </p:pic>
    </p:spTree>
    <p:extLst>
      <p:ext uri="{BB962C8B-B14F-4D97-AF65-F5344CB8AC3E}">
        <p14:creationId xmlns:p14="http://schemas.microsoft.com/office/powerpoint/2010/main" val="274150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11" y="0"/>
            <a:ext cx="9601196" cy="1303867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Делали 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соломы маленькие гнезда складывали в них колобки и ставили в птичник, считали что это поможет курочкам лучше нестись и не болеть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58" y="1294143"/>
            <a:ext cx="9891301" cy="5563857"/>
          </a:xfrm>
        </p:spPr>
      </p:pic>
    </p:spTree>
    <p:extLst>
      <p:ext uri="{BB962C8B-B14F-4D97-AF65-F5344CB8AC3E}">
        <p14:creationId xmlns:p14="http://schemas.microsoft.com/office/powerpoint/2010/main" val="198369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941" y="-368366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колобок теста раскатываем в колбаску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863015"/>
            <a:ext cx="10452295" cy="5879416"/>
          </a:xfrm>
        </p:spPr>
      </p:pic>
    </p:spTree>
    <p:extLst>
      <p:ext uri="{BB962C8B-B14F-4D97-AF65-F5344CB8AC3E}">
        <p14:creationId xmlns:p14="http://schemas.microsoft.com/office/powerpoint/2010/main" val="17389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959" y="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Раскатанную  колбаску  завязываем простым узлом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47" y="1303867"/>
            <a:ext cx="9842020" cy="5536137"/>
          </a:xfrm>
        </p:spPr>
      </p:pic>
    </p:spTree>
    <p:extLst>
      <p:ext uri="{BB962C8B-B14F-4D97-AF65-F5344CB8AC3E}">
        <p14:creationId xmlns:p14="http://schemas.microsoft.com/office/powerpoint/2010/main" val="339592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891" y="-171419"/>
            <a:ext cx="9601196" cy="1303867"/>
          </a:xfrm>
        </p:spPr>
        <p:txBody>
          <a:bodyPr/>
          <a:lstStyle/>
          <a:p>
            <a:r>
              <a:rPr lang="ru-RU" dirty="0" smtClean="0"/>
              <a:t>У меня все получится!!! – говорит Катя.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91" y="1132448"/>
            <a:ext cx="8944795" cy="5031447"/>
          </a:xfrm>
        </p:spPr>
      </p:pic>
    </p:spTree>
    <p:extLst>
      <p:ext uri="{BB962C8B-B14F-4D97-AF65-F5344CB8AC3E}">
        <p14:creationId xmlns:p14="http://schemas.microsoft.com/office/powerpoint/2010/main" val="218181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214</Words>
  <Application>Microsoft Office PowerPoint</Application>
  <PresentationFormat>Широкоэкранный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Garamond</vt:lpstr>
      <vt:lpstr>Times New Roman</vt:lpstr>
      <vt:lpstr>Натуральные материалы</vt:lpstr>
      <vt:lpstr>История праздника   « Жаворонки»</vt:lpstr>
      <vt:lpstr>Презентация PowerPoint</vt:lpstr>
      <vt:lpstr>История возникновения праздника, знакомство с внешним видом и повадками жаворонка.</vt:lpstr>
      <vt:lpstr>Знакомство с рецептом соленого теста для выпекания жаворонков</vt:lpstr>
      <vt:lpstr>Дети раскатывали из теста круглые колобки.   </vt:lpstr>
      <vt:lpstr> Делали из соломы маленькие гнезда складывали в них колобки и ставили в птичник, считали что это поможет курочкам лучше нестись и не болеть</vt:lpstr>
      <vt:lpstr>Круглый колобок теста раскатываем в колбаску</vt:lpstr>
      <vt:lpstr>Раскатанную  колбаску  завязываем простым узлом</vt:lpstr>
      <vt:lpstr>У меня все получится!!! – говорит Катя.</vt:lpstr>
      <vt:lpstr>На одном конце вылепляется клюв, получается голова птицы</vt:lpstr>
      <vt:lpstr>Для украшения используем изюм – из него для птиц получаются замечательные глаза. </vt:lpstr>
      <vt:lpstr>Из второго конца, приплюснув его пальчиком. </vt:lpstr>
      <vt:lpstr>Делаем стекой надрезы, получается хвост.</vt:lpstr>
      <vt:lpstr>Поем песенку -  закличку. «Жаворонки прилетите» Жаворонки прилетите! Студёну зиму прогоните! Теплу весну принесите! Зима нам надоела,  Весь хлеб у нас поела! </vt:lpstr>
      <vt:lpstr>Готовых жаворонков укладываем на блюдо</vt:lpstr>
      <vt:lpstr>Хороводная игра «Ручеёк» - символизирует таяние снега </vt:lpstr>
      <vt:lpstr>Желаем всем теплой, цветущей, радостной весны!!!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праздника   « Жаворонки»</dc:title>
  <dc:creator>W8</dc:creator>
  <cp:lastModifiedBy>W8</cp:lastModifiedBy>
  <cp:revision>9</cp:revision>
  <dcterms:created xsi:type="dcterms:W3CDTF">2016-02-28T13:27:05Z</dcterms:created>
  <dcterms:modified xsi:type="dcterms:W3CDTF">2016-02-28T14:46:14Z</dcterms:modified>
</cp:coreProperties>
</file>