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9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2" r:id="rId15"/>
    <p:sldId id="270" r:id="rId16"/>
    <p:sldId id="271" r:id="rId17"/>
    <p:sldId id="273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FA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8" y="4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A1868E68-64F8-401E-AE55-84D4EBE44A3C}" type="datetimeFigureOut">
              <a:rPr lang="ru-RU" smtClean="0"/>
              <a:t>28.02.2016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F2CF8BC4-5599-4FA1-A7C2-517E64B4D536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8671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68E68-64F8-401E-AE55-84D4EBE44A3C}" type="datetimeFigureOut">
              <a:rPr lang="ru-RU" smtClean="0"/>
              <a:t>28.02.2016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F8BC4-5599-4FA1-A7C2-517E64B4D5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12496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68E68-64F8-401E-AE55-84D4EBE44A3C}" type="datetimeFigureOut">
              <a:rPr lang="ru-RU" smtClean="0"/>
              <a:t>28.02.2016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F8BC4-5599-4FA1-A7C2-517E64B4D536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29829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68E68-64F8-401E-AE55-84D4EBE44A3C}" type="datetimeFigureOut">
              <a:rPr lang="ru-RU" smtClean="0"/>
              <a:t>28.02.2016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F8BC4-5599-4FA1-A7C2-517E64B4D536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18997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68E68-64F8-401E-AE55-84D4EBE44A3C}" type="datetimeFigureOut">
              <a:rPr lang="ru-RU" smtClean="0"/>
              <a:t>28.02.2016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F8BC4-5599-4FA1-A7C2-517E64B4D5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53107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68E68-64F8-401E-AE55-84D4EBE44A3C}" type="datetimeFigureOut">
              <a:rPr lang="ru-RU" smtClean="0"/>
              <a:t>28.02.2016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F8BC4-5599-4FA1-A7C2-517E64B4D536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95569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68E68-64F8-401E-AE55-84D4EBE44A3C}" type="datetimeFigureOut">
              <a:rPr lang="ru-RU" smtClean="0"/>
              <a:t>28.02.2016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F8BC4-5599-4FA1-A7C2-517E64B4D536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24005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68E68-64F8-401E-AE55-84D4EBE44A3C}" type="datetimeFigureOut">
              <a:rPr lang="ru-RU" smtClean="0"/>
              <a:t>28.02.2016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F8BC4-5599-4FA1-A7C2-517E64B4D536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44028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68E68-64F8-401E-AE55-84D4EBE44A3C}" type="datetimeFigureOut">
              <a:rPr lang="ru-RU" smtClean="0"/>
              <a:t>28.02.2016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F8BC4-5599-4FA1-A7C2-517E64B4D536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8473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68E68-64F8-401E-AE55-84D4EBE44A3C}" type="datetimeFigureOut">
              <a:rPr lang="ru-RU" smtClean="0"/>
              <a:t>28.02.2016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F8BC4-5599-4FA1-A7C2-517E64B4D5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17349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68E68-64F8-401E-AE55-84D4EBE44A3C}" type="datetimeFigureOut">
              <a:rPr lang="ru-RU" smtClean="0"/>
              <a:t>28.02.2016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F8BC4-5599-4FA1-A7C2-517E64B4D536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3911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68E68-64F8-401E-AE55-84D4EBE44A3C}" type="datetimeFigureOut">
              <a:rPr lang="ru-RU" smtClean="0"/>
              <a:t>28.02.2016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F8BC4-5599-4FA1-A7C2-517E64B4D5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360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68E68-64F8-401E-AE55-84D4EBE44A3C}" type="datetimeFigureOut">
              <a:rPr lang="ru-RU" smtClean="0"/>
              <a:t>28.02.2016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F8BC4-5599-4FA1-A7C2-517E64B4D536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02047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68E68-64F8-401E-AE55-84D4EBE44A3C}" type="datetimeFigureOut">
              <a:rPr lang="ru-RU" smtClean="0"/>
              <a:t>28.02.2016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F8BC4-5599-4FA1-A7C2-517E64B4D536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3357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68E68-64F8-401E-AE55-84D4EBE44A3C}" type="datetimeFigureOut">
              <a:rPr lang="ru-RU" smtClean="0"/>
              <a:t>28.02.2016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F8BC4-5599-4FA1-A7C2-517E64B4D5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8065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68E68-64F8-401E-AE55-84D4EBE44A3C}" type="datetimeFigureOut">
              <a:rPr lang="ru-RU" smtClean="0"/>
              <a:t>28.02.2016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F8BC4-5599-4FA1-A7C2-517E64B4D536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10422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68E68-64F8-401E-AE55-84D4EBE44A3C}" type="datetimeFigureOut">
              <a:rPr lang="ru-RU" smtClean="0"/>
              <a:t>28.02.2016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CF8BC4-5599-4FA1-A7C2-517E64B4D5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96095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1868E68-64F8-401E-AE55-84D4EBE44A3C}" type="datetimeFigureOut">
              <a:rPr lang="ru-RU" smtClean="0"/>
              <a:t>28.02.2016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2CF8BC4-5599-4FA1-A7C2-517E64B4D5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847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  <p:sldLayoutId id="2147483812" r:id="rId13"/>
    <p:sldLayoutId id="2147483813" r:id="rId14"/>
    <p:sldLayoutId id="2147483814" r:id="rId15"/>
    <p:sldLayoutId id="2147483815" r:id="rId16"/>
    <p:sldLayoutId id="2147483816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72282" y="1899267"/>
            <a:ext cx="6815669" cy="1515533"/>
          </a:xfrm>
        </p:spPr>
        <p:txBody>
          <a:bodyPr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b="1" dirty="0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праздника  </a:t>
            </a:r>
            <a:br>
              <a:rPr lang="ru-RU" b="1" dirty="0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 Жаворонки»</a:t>
            </a:r>
            <a:endParaRPr lang="ru-RU" b="1" dirty="0">
              <a:ln/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 группа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воспитатель Чернышенко Г.Б.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73475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7433" y="-143283"/>
            <a:ext cx="9601196" cy="1303867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На одном конце вылепляется клюв, получается голова птицы</a:t>
            </a:r>
            <a:endParaRPr lang="ru-RU" sz="3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4992" y="1160584"/>
            <a:ext cx="9953637" cy="5598920"/>
          </a:xfrm>
        </p:spPr>
      </p:pic>
    </p:spTree>
    <p:extLst>
      <p:ext uri="{BB962C8B-B14F-4D97-AF65-F5344CB8AC3E}">
        <p14:creationId xmlns:p14="http://schemas.microsoft.com/office/powerpoint/2010/main" val="11929081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4893" y="0"/>
            <a:ext cx="9601196" cy="1303867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украшения используем изюм – из него для птиц получаются замечательные глаза.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0177" y="1303867"/>
            <a:ext cx="9445912" cy="5313326"/>
          </a:xfrm>
        </p:spPr>
      </p:pic>
    </p:spTree>
    <p:extLst>
      <p:ext uri="{BB962C8B-B14F-4D97-AF65-F5344CB8AC3E}">
        <p14:creationId xmlns:p14="http://schemas.microsoft.com/office/powerpoint/2010/main" val="10933025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1162" y="-354299"/>
            <a:ext cx="9601196" cy="1303867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второго конца, приплюснув его пальчиком. </a:t>
            </a:r>
            <a:endParaRPr lang="ru-RU" sz="32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599" y="766688"/>
            <a:ext cx="10140322" cy="5703931"/>
          </a:xfrm>
        </p:spPr>
      </p:pic>
    </p:spTree>
    <p:extLst>
      <p:ext uri="{BB962C8B-B14F-4D97-AF65-F5344CB8AC3E}">
        <p14:creationId xmlns:p14="http://schemas.microsoft.com/office/powerpoint/2010/main" val="6500037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7433" y="0"/>
            <a:ext cx="9601196" cy="130386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Делаем стекой надрезы, получается хвост.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0498" y="1303867"/>
            <a:ext cx="9706707" cy="5460024"/>
          </a:xfrm>
        </p:spPr>
      </p:pic>
    </p:spTree>
    <p:extLst>
      <p:ext uri="{BB962C8B-B14F-4D97-AF65-F5344CB8AC3E}">
        <p14:creationId xmlns:p14="http://schemas.microsoft.com/office/powerpoint/2010/main" val="4961117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7962" y="1123721"/>
            <a:ext cx="8627123" cy="1355074"/>
          </a:xfrm>
        </p:spPr>
        <p:txBody>
          <a:bodyPr>
            <a:normAutofit fontScale="90000"/>
          </a:bodyPr>
          <a:lstStyle/>
          <a:p>
            <a:pPr algn="l"/>
            <a:r>
              <a:rPr lang="ru-RU" sz="28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Поем песенку -  закличку. «Жаворонки прилетите»</a:t>
            </a:r>
            <a:r>
              <a:rPr lang="ru-RU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Жаворонки прилетите!</a:t>
            </a:r>
            <a:br>
              <a:rPr lang="ru-RU" sz="2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Студёну зиму прогоните!</a:t>
            </a:r>
            <a:br>
              <a:rPr lang="ru-RU" sz="2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Теплу весну принесите!</a:t>
            </a:r>
            <a:br>
              <a:rPr lang="ru-RU" sz="2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Зима нам надоела, </a:t>
            </a:r>
            <a:br>
              <a:rPr lang="ru-RU" sz="2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Весь хлеб у нас поела!</a:t>
            </a:r>
            <a:br>
              <a:rPr lang="ru-RU" sz="22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2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5740" y="1366092"/>
            <a:ext cx="7983500" cy="4869454"/>
          </a:xfrm>
        </p:spPr>
      </p:pic>
    </p:spTree>
    <p:extLst>
      <p:ext uri="{BB962C8B-B14F-4D97-AF65-F5344CB8AC3E}">
        <p14:creationId xmlns:p14="http://schemas.microsoft.com/office/powerpoint/2010/main" val="10993918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0594" y="0"/>
            <a:ext cx="9601196" cy="1303867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Готовых жаворонков укладываем на блюдо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9312" y="1295510"/>
            <a:ext cx="9523826" cy="5357153"/>
          </a:xfrm>
        </p:spPr>
      </p:pic>
    </p:spTree>
    <p:extLst>
      <p:ext uri="{BB962C8B-B14F-4D97-AF65-F5344CB8AC3E}">
        <p14:creationId xmlns:p14="http://schemas.microsoft.com/office/powerpoint/2010/main" val="30629099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62689" y="0"/>
            <a:ext cx="9601196" cy="1303867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Хороводная игра «Ручеёк» - символизирует таяние снега 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746" y="1191325"/>
            <a:ext cx="9972813" cy="5609707"/>
          </a:xfrm>
        </p:spPr>
      </p:pic>
    </p:spTree>
    <p:extLst>
      <p:ext uri="{BB962C8B-B14F-4D97-AF65-F5344CB8AC3E}">
        <p14:creationId xmlns:p14="http://schemas.microsoft.com/office/powerpoint/2010/main" val="5864586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4214" y="166206"/>
            <a:ext cx="9601196" cy="130386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Желаем всем теплой, цветущей, радостной весны!!!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7785" y="1470073"/>
            <a:ext cx="9364245" cy="5267388"/>
          </a:xfrm>
        </p:spPr>
      </p:pic>
    </p:spTree>
    <p:extLst>
      <p:ext uri="{BB962C8B-B14F-4D97-AF65-F5344CB8AC3E}">
        <p14:creationId xmlns:p14="http://schemas.microsoft.com/office/powerpoint/2010/main" val="27627958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23721" y="943572"/>
            <a:ext cx="9772877" cy="3408090"/>
          </a:xfrm>
        </p:spPr>
        <p:txBody>
          <a:bodyPr>
            <a:no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just"/>
            <a:r>
              <a:rPr lang="ru-RU" sz="32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Старинный славянский праздник Жаворонки празднуют 22 марта – в день весеннего равноденствия, считалось что в этот день возвращаются на родину жаворонки, а с ними и другие птицы.  Чтобы приблизить приход весны, хозяйки в этот день пекли из перстного или кислого теста птичек, </a:t>
            </a:r>
            <a:r>
              <a:rPr lang="ru-RU" sz="32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усаживали на крышу дома, распевая песни,  привлекающие жаворонков, а с ними и весну.</a:t>
            </a:r>
            <a:endParaRPr lang="ru-RU" sz="3200" b="1" dirty="0">
              <a:ln/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6151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8112" y="5663792"/>
            <a:ext cx="9601196" cy="1303867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возникновения праздника, знакомство с внешним видом и повадками жаворонка.</a:t>
            </a:r>
            <a:endParaRPr lang="ru-RU" sz="24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5856" y="402475"/>
            <a:ext cx="9353452" cy="5261317"/>
          </a:xfrm>
        </p:spPr>
      </p:pic>
    </p:spTree>
    <p:extLst>
      <p:ext uri="{BB962C8B-B14F-4D97-AF65-F5344CB8AC3E}">
        <p14:creationId xmlns:p14="http://schemas.microsoft.com/office/powerpoint/2010/main" val="40269344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6756" y="0"/>
            <a:ext cx="9601196" cy="1303867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рецептом соленого теста для выпекания жаворонков</a:t>
            </a:r>
            <a:endParaRPr lang="ru-RU" sz="2800" dirty="0"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7108" y="1379085"/>
            <a:ext cx="9537895" cy="5365066"/>
          </a:xfrm>
        </p:spPr>
      </p:pic>
    </p:spTree>
    <p:extLst>
      <p:ext uri="{BB962C8B-B14F-4D97-AF65-F5344CB8AC3E}">
        <p14:creationId xmlns:p14="http://schemas.microsoft.com/office/powerpoint/2010/main" val="17121409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1" y="111696"/>
            <a:ext cx="9601196" cy="1303867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раскатывали из теста круглые колобки.</a:t>
            </a:r>
            <a:b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975" y="970671"/>
            <a:ext cx="10667668" cy="5809931"/>
          </a:xfrm>
        </p:spPr>
      </p:pic>
    </p:spTree>
    <p:extLst>
      <p:ext uri="{BB962C8B-B14F-4D97-AF65-F5344CB8AC3E}">
        <p14:creationId xmlns:p14="http://schemas.microsoft.com/office/powerpoint/2010/main" val="27415063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2011" y="0"/>
            <a:ext cx="9601196" cy="1303867"/>
          </a:xfrm>
        </p:spPr>
        <p:txBody>
          <a:bodyPr>
            <a:noAutofit/>
          </a:bodyPr>
          <a:lstStyle/>
          <a:p>
            <a:r>
              <a:rPr lang="ru-RU" sz="2800" i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smtClean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Делали </a:t>
            </a:r>
            <a:r>
              <a:rPr lang="ru-RU" sz="2800" i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соломы маленькие гнезда складывали в них колобки и ставили в птичник, считали что это поможет курочкам лучше нестись и не болеть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958" y="1294143"/>
            <a:ext cx="9891301" cy="5563857"/>
          </a:xfrm>
        </p:spPr>
      </p:pic>
    </p:spTree>
    <p:extLst>
      <p:ext uri="{BB962C8B-B14F-4D97-AF65-F5344CB8AC3E}">
        <p14:creationId xmlns:p14="http://schemas.microsoft.com/office/powerpoint/2010/main" val="19836966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6941" y="-368366"/>
            <a:ext cx="9601196" cy="1303867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Круглый колобок теста раскатываем в колбаску</a:t>
            </a:r>
            <a:endParaRPr lang="ru-RU" sz="32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06" y="863015"/>
            <a:ext cx="10452295" cy="5879416"/>
          </a:xfrm>
        </p:spPr>
      </p:pic>
    </p:spTree>
    <p:extLst>
      <p:ext uri="{BB962C8B-B14F-4D97-AF65-F5344CB8AC3E}">
        <p14:creationId xmlns:p14="http://schemas.microsoft.com/office/powerpoint/2010/main" val="1738955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8959" y="0"/>
            <a:ext cx="9601196" cy="130386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Раскатанную  колбаску  завязываем простым узлом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8547" y="1303867"/>
            <a:ext cx="9842020" cy="5536137"/>
          </a:xfrm>
        </p:spPr>
      </p:pic>
    </p:spTree>
    <p:extLst>
      <p:ext uri="{BB962C8B-B14F-4D97-AF65-F5344CB8AC3E}">
        <p14:creationId xmlns:p14="http://schemas.microsoft.com/office/powerpoint/2010/main" val="33959226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4891" y="-171419"/>
            <a:ext cx="9601196" cy="1303867"/>
          </a:xfrm>
        </p:spPr>
        <p:txBody>
          <a:bodyPr/>
          <a:lstStyle/>
          <a:p>
            <a:r>
              <a:rPr lang="ru-RU" dirty="0" smtClean="0"/>
              <a:t>У меня все получится!!! – говорит Катя.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891" y="1132448"/>
            <a:ext cx="8944795" cy="5031447"/>
          </a:xfrm>
        </p:spPr>
      </p:pic>
    </p:spTree>
    <p:extLst>
      <p:ext uri="{BB962C8B-B14F-4D97-AF65-F5344CB8AC3E}">
        <p14:creationId xmlns:p14="http://schemas.microsoft.com/office/powerpoint/2010/main" val="21818166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79</TotalTime>
  <Words>214</Words>
  <Application>Microsoft Office PowerPoint</Application>
  <PresentationFormat>Широкоэкранный</PresentationFormat>
  <Paragraphs>19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Garamond</vt:lpstr>
      <vt:lpstr>Times New Roman</vt:lpstr>
      <vt:lpstr>Натуральные материалы</vt:lpstr>
      <vt:lpstr>История праздника   « Жаворонки»</vt:lpstr>
      <vt:lpstr>Презентация PowerPoint</vt:lpstr>
      <vt:lpstr>История возникновения праздника, знакомство с внешним видом и повадками жаворонка.</vt:lpstr>
      <vt:lpstr>Знакомство с рецептом соленого теста для выпекания жаворонков</vt:lpstr>
      <vt:lpstr>Дети раскатывали из теста круглые колобки.   </vt:lpstr>
      <vt:lpstr> Делали из соломы маленькие гнезда складывали в них колобки и ставили в птичник, считали что это поможет курочкам лучше нестись и не болеть</vt:lpstr>
      <vt:lpstr>Круглый колобок теста раскатываем в колбаску</vt:lpstr>
      <vt:lpstr>Раскатанную  колбаску  завязываем простым узлом</vt:lpstr>
      <vt:lpstr>У меня все получится!!! – говорит Катя.</vt:lpstr>
      <vt:lpstr>На одном конце вылепляется клюв, получается голова птицы</vt:lpstr>
      <vt:lpstr>Для украшения используем изюм – из него для птиц получаются замечательные глаза. </vt:lpstr>
      <vt:lpstr>Из второго конца, приплюснув его пальчиком. </vt:lpstr>
      <vt:lpstr>Делаем стекой надрезы, получается хвост.</vt:lpstr>
      <vt:lpstr>Поем песенку -  закличку. «Жаворонки прилетите» Жаворонки прилетите! Студёну зиму прогоните! Теплу весну принесите! Зима нам надоела,  Весь хлеб у нас поела! </vt:lpstr>
      <vt:lpstr>Готовых жаворонков укладываем на блюдо</vt:lpstr>
      <vt:lpstr>Хороводная игра «Ручеёк» - символизирует таяние снега </vt:lpstr>
      <vt:lpstr>Желаем всем теплой, цветущей, радостной весны!!!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История праздника   « Жаворонки»</dc:title>
  <dc:creator>W8</dc:creator>
  <cp:lastModifiedBy>W8</cp:lastModifiedBy>
  <cp:revision>9</cp:revision>
  <dcterms:created xsi:type="dcterms:W3CDTF">2016-02-28T13:27:05Z</dcterms:created>
  <dcterms:modified xsi:type="dcterms:W3CDTF">2016-02-28T14:46:14Z</dcterms:modified>
</cp:coreProperties>
</file>