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cnr.state.pa.us/forestry/invasivetutorial/images/green14.jpg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hyperlink" Target="http://www.kalitva.ru/uploads/posts/2009-12/1262068843_cane2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lamber.ru/files/photos/1152431728/1152907168_f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lifecity.com.ua/knowledge/1212273918_i-979.jpg" TargetMode="External"/><Relationship Id="rId4" Type="http://schemas.openxmlformats.org/officeDocument/2006/relationships/hyperlink" Target="http://berdyansk.org.ua/forums/uploads/1131359617/gallery_1_8_250631.jpg" TargetMode="Externa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57393"/>
            <a:ext cx="7772400" cy="16916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РАСТЕНИЯ ВОДОЁМОВ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Ростовской области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178809.jpg"/>
          <p:cNvPicPr>
            <a:picLocks noChangeAspect="1"/>
          </p:cNvPicPr>
          <p:nvPr/>
        </p:nvPicPr>
        <p:blipFill>
          <a:blip r:embed="rId2"/>
          <a:srcRect l="2978" t="16498" r="40595" b="29467"/>
          <a:stretch>
            <a:fillRect/>
          </a:stretch>
        </p:blipFill>
        <p:spPr>
          <a:xfrm>
            <a:off x="395536" y="4509120"/>
            <a:ext cx="3321867" cy="2143140"/>
          </a:xfrm>
          <a:prstGeom prst="ellipse">
            <a:avLst/>
          </a:prstGeom>
          <a:ln w="38100">
            <a:solidFill>
              <a:srgbClr val="4D4D4D">
                <a:lumMod val="75000"/>
              </a:srgb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8693"/>
            <a:ext cx="329459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 descr="http://www.stepnoy-sledopyt.narod.ru/manych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200754"/>
            <a:ext cx="3321867" cy="2214578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http://www.stepnoy-sledopyt.narod.ru/manych/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112" y="4509120"/>
            <a:ext cx="3294594" cy="2214578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51920" y="4877745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Воспитатель МБДОУ </a:t>
            </a:r>
            <a:r>
              <a:rPr lang="ru-RU" b="1" dirty="0" err="1" smtClean="0"/>
              <a:t>кашарског</a:t>
            </a:r>
            <a:r>
              <a:rPr lang="ru-RU" b="1" dirty="0" smtClean="0"/>
              <a:t> д/с №2 «Сказка» Алехина Е.С.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501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53" y="282949"/>
            <a:ext cx="749935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251520" y="1185069"/>
            <a:ext cx="25717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latin typeface="Corbel" pitchFamily="34" charset="0"/>
              </a:rPr>
              <a:t>По берегам наших водоёмов растут </a:t>
            </a:r>
            <a:r>
              <a:rPr lang="ru-RU" altLang="ru-RU" dirty="0" smtClean="0">
                <a:latin typeface="Corbel" pitchFamily="34" charset="0"/>
              </a:rPr>
              <a:t>камыш рогоз, тростник</a:t>
            </a:r>
            <a:r>
              <a:rPr lang="ru-RU" altLang="ru-RU" dirty="0">
                <a:latin typeface="Corbel" pitchFamily="34" charset="0"/>
              </a:rPr>
              <a:t>, осока. Когда вы купались, то, наверное, наступали на скользкие камни, покрытые зелёным налётом? Это водоросли. Водоросли и водные цветковые растения - элодея, роголистник, кувшинка и кубышка жители наших водоёмов. Они берут питания из воды, грунта и ила на дне водоема. </a:t>
            </a:r>
          </a:p>
        </p:txBody>
      </p:sp>
      <p:pic>
        <p:nvPicPr>
          <p:cNvPr id="3074" name="Picture 2" descr="Картинка 2 из 2139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38125"/>
            <a:ext cx="5076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Картинка 2 из 2641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79874"/>
            <a:ext cx="5076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Картинка 5 из 550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1507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29125" y="1000125"/>
            <a:ext cx="14253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latin typeface="Corbel" pitchFamily="34" charset="0"/>
              </a:rPr>
              <a:t>тростник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00500" y="2143125"/>
            <a:ext cx="973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latin typeface="Corbel" pitchFamily="34" charset="0"/>
              </a:rPr>
              <a:t>осока</a:t>
            </a:r>
          </a:p>
        </p:txBody>
      </p:sp>
      <p:pic>
        <p:nvPicPr>
          <p:cNvPr id="3080" name="Picture 8" descr="Картинка 8 из 27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62806"/>
            <a:ext cx="3571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77343" y="4769792"/>
            <a:ext cx="1131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latin typeface="Corbel" pitchFamily="34" charset="0"/>
              </a:rPr>
              <a:t>элодея</a:t>
            </a:r>
          </a:p>
        </p:txBody>
      </p:sp>
      <p:pic>
        <p:nvPicPr>
          <p:cNvPr id="3082" name="Picture 10" descr="Картинка 3 из 3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7096" y="3501008"/>
            <a:ext cx="50768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77343" y="3445165"/>
            <a:ext cx="1916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latin typeface="Corbel" pitchFamily="34" charset="0"/>
              </a:rPr>
              <a:t>роголистник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35509" y="756444"/>
            <a:ext cx="1071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latin typeface="Corbel" pitchFamily="34" charset="0"/>
              </a:rPr>
              <a:t>Рогоз</a:t>
            </a:r>
          </a:p>
        </p:txBody>
      </p:sp>
      <p:pic>
        <p:nvPicPr>
          <p:cNvPr id="17" name="Picture 4" descr="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5926" y="2653357"/>
            <a:ext cx="540543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15125" y="2714625"/>
            <a:ext cx="1285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  <a:latin typeface="Corbel" pitchFamily="34" charset="0"/>
              </a:rPr>
              <a:t>кубышка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406" y="4335725"/>
            <a:ext cx="2934559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36088" y="4839933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кувшинка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53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6" grpId="0"/>
      <p:bldP spid="1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1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07504" y="142875"/>
            <a:ext cx="889362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0000"/>
                </a:solidFill>
                <a:latin typeface="Corbel" pitchFamily="34" charset="0"/>
              </a:rPr>
              <a:t>Водные растения, разрастаясь, образуют зелёную массу, которая обогащает воду кислородом, а сама становится пищей для всевозможных  животных.</a:t>
            </a:r>
          </a:p>
        </p:txBody>
      </p:sp>
      <p:pic>
        <p:nvPicPr>
          <p:cNvPr id="4" name="Picture 6" descr=" "/>
          <p:cNvPicPr>
            <a:picLocks noChangeAspect="1" noChangeArrowheads="1"/>
          </p:cNvPicPr>
          <p:nvPr/>
        </p:nvPicPr>
        <p:blipFill>
          <a:blip r:embed="rId3"/>
          <a:srcRect t="33333"/>
          <a:stretch>
            <a:fillRect/>
          </a:stretch>
        </p:blipFill>
        <p:spPr bwMode="auto">
          <a:xfrm>
            <a:off x="1643042" y="1142984"/>
            <a:ext cx="661986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733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331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3"/>
          <p:cNvSpPr>
            <a:spLocks noChangeArrowheads="1"/>
          </p:cNvSpPr>
          <p:nvPr/>
        </p:nvSpPr>
        <p:spPr bwMode="auto">
          <a:xfrm>
            <a:off x="-36512" y="188640"/>
            <a:ext cx="9331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0000"/>
                </a:solidFill>
                <a:latin typeface="Corbel" pitchFamily="34" charset="0"/>
              </a:rPr>
              <a:t>Водоросли и водные цветковые растения, поселившись в озере, начинают расти и размножаться. Минеральные вещества они берут из воды </a:t>
            </a:r>
            <a:r>
              <a:rPr lang="ru-RU" altLang="ru-RU" sz="2400" b="1" dirty="0" smtClean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Corbel" pitchFamily="34" charset="0"/>
              </a:rPr>
              <a:t>или на дне озера.</a:t>
            </a:r>
          </a:p>
        </p:txBody>
      </p:sp>
    </p:spTree>
    <p:extLst>
      <p:ext uri="{BB962C8B-B14F-4D97-AF65-F5344CB8AC3E}">
        <p14:creationId xmlns:p14="http://schemas.microsoft.com/office/powerpoint/2010/main" xmlns="" val="7427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589782"/>
            <a:ext cx="8496945" cy="345069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1800" dirty="0">
                <a:solidFill>
                  <a:prstClr val="black"/>
                </a:solidFill>
              </a:rPr>
              <a:t>В нашем крае делается многое, чтобы сохранить обитателей водоёмов. </a:t>
            </a:r>
            <a:r>
              <a:rPr lang="ru-RU" sz="1800" b="1" dirty="0">
                <a:solidFill>
                  <a:srgbClr val="C00000"/>
                </a:solidFill>
              </a:rPr>
              <a:t>На водоёмах нельзя рвать растения. </a:t>
            </a:r>
            <a:r>
              <a:rPr lang="ru-RU" sz="1800" dirty="0">
                <a:solidFill>
                  <a:prstClr val="black"/>
                </a:solidFill>
              </a:rPr>
              <a:t>Без них водоём теряет красоту, а люди недолго могут любоваться водными растениями. Вытянутые из воды они быстро увядают, и люди их просто выбрасывают. Не долго радует людей и рогоз. Он действительно красив, и иногда люди несут его охапками. Попав в дом, початок этого растения быстро высыхает, семена разлетаются по квартире и доставляют много хлопот её хозяевам. </a:t>
            </a:r>
            <a:r>
              <a:rPr lang="ru-RU" sz="1800" b="1" dirty="0">
                <a:solidFill>
                  <a:srgbClr val="C00000"/>
                </a:solidFill>
              </a:rPr>
              <a:t>Некоторые растения водоёмов охраняются особо, занесены в Красную книгу. Эт</a:t>
            </a:r>
            <a:r>
              <a:rPr lang="ru-RU" sz="1800" b="1" u="sng" dirty="0">
                <a:solidFill>
                  <a:srgbClr val="C00000"/>
                </a:solidFill>
              </a:rPr>
              <a:t>о белая кувшинка, жёлтая кубышка.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7944" y="404664"/>
            <a:ext cx="4618856" cy="125272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Охрана растений </a:t>
            </a:r>
            <a:r>
              <a:rPr lang="ru-RU" b="1" i="1" dirty="0" smtClean="0">
                <a:solidFill>
                  <a:srgbClr val="7030A0"/>
                </a:solidFill>
              </a:rPr>
              <a:t>водоёмов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204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99" y="44625"/>
            <a:ext cx="2934559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425" y="5064894"/>
            <a:ext cx="4433838" cy="17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57" y="5413865"/>
            <a:ext cx="4233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Берегите растения водоёмов!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3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</TotalTime>
  <Words>239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РАСТЕНИЯ ВОДОЁМОВ Ростовской области</vt:lpstr>
      <vt:lpstr>Слайд 2</vt:lpstr>
      <vt:lpstr>Слайд 3</vt:lpstr>
      <vt:lpstr>Слайд 4</vt:lpstr>
      <vt:lpstr>Охрана растений водоёмов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ВОДОЁМОВ</dc:title>
  <dc:creator>Win7</dc:creator>
  <cp:lastModifiedBy>садик</cp:lastModifiedBy>
  <cp:revision>12</cp:revision>
  <dcterms:created xsi:type="dcterms:W3CDTF">2015-12-15T17:11:23Z</dcterms:created>
  <dcterms:modified xsi:type="dcterms:W3CDTF">2018-02-06T07:08:30Z</dcterms:modified>
</cp:coreProperties>
</file>