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89" autoAdjust="0"/>
    <p:restoredTop sz="94660"/>
  </p:normalViewPr>
  <p:slideViewPr>
    <p:cSldViewPr>
      <p:cViewPr varScale="1">
        <p:scale>
          <a:sx n="65" d="100"/>
          <a:sy n="65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59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01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00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19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01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44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83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82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01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14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47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7F21-F2A6-437E-BD50-4D9C89CEA1FF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BD2C-A56C-483E-8E9A-F9D017FCE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29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 «Пасхальные чудеса»</a:t>
            </a:r>
            <a:br>
              <a:rPr lang="ru-RU" dirty="0" smtClean="0"/>
            </a:br>
            <a:r>
              <a:rPr lang="ru-RU" sz="2700" dirty="0" smtClean="0"/>
              <a:t>Апрель 2018 год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Выставка-конкурс</a:t>
            </a:r>
          </a:p>
          <a:p>
            <a:r>
              <a:rPr lang="ru-RU" dirty="0" smtClean="0"/>
              <a:t>Подготовила воспитатель: Гаврилова Елена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384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течение недели проходило голосование за понравившиеся работы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27"/>
          <a:stretch>
            <a:fillRect/>
          </a:stretch>
        </p:blipFill>
        <p:spPr>
          <a:xfrm>
            <a:off x="3428992" y="1600200"/>
            <a:ext cx="2840244" cy="4525963"/>
          </a:xfrm>
        </p:spPr>
      </p:pic>
    </p:spTree>
    <p:extLst>
      <p:ext uri="{BB962C8B-B14F-4D97-AF65-F5344CB8AC3E}">
        <p14:creationId xmlns:p14="http://schemas.microsoft.com/office/powerpoint/2010/main" xmlns="" val="283024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Родители с удовольствием голосовали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27" r="7909"/>
          <a:stretch>
            <a:fillRect/>
          </a:stretch>
        </p:blipFill>
        <p:spPr>
          <a:xfrm>
            <a:off x="3428992" y="1600200"/>
            <a:ext cx="2571768" cy="4525963"/>
          </a:xfrm>
        </p:spPr>
      </p:pic>
    </p:spTree>
    <p:extLst>
      <p:ext uri="{BB962C8B-B14F-4D97-AF65-F5344CB8AC3E}">
        <p14:creationId xmlns:p14="http://schemas.microsoft.com/office/powerpoint/2010/main" xmlns="" val="304875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23"/>
          <a:stretch>
            <a:fillRect/>
          </a:stretch>
        </p:blipFill>
        <p:spPr>
          <a:xfrm>
            <a:off x="3357554" y="1600200"/>
            <a:ext cx="2911682" cy="4525963"/>
          </a:xfrm>
        </p:spPr>
      </p:pic>
    </p:spTree>
    <p:extLst>
      <p:ext uri="{BB962C8B-B14F-4D97-AF65-F5344CB8AC3E}">
        <p14:creationId xmlns:p14="http://schemas.microsoft.com/office/powerpoint/2010/main" xmlns="" val="332448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Подсчёт голосов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0305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Места определены. По подсчётам голосования семья </a:t>
            </a:r>
            <a:r>
              <a:rPr lang="ru-RU" sz="3200" dirty="0" err="1" smtClean="0"/>
              <a:t>Еруновых</a:t>
            </a:r>
            <a:r>
              <a:rPr lang="ru-RU" sz="3200" dirty="0" smtClean="0"/>
              <a:t> заняла 1 место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7" r="21869" b="13819"/>
          <a:stretch>
            <a:fillRect/>
          </a:stretch>
        </p:blipFill>
        <p:spPr>
          <a:xfrm>
            <a:off x="2071670" y="1857364"/>
            <a:ext cx="4214842" cy="3900502"/>
          </a:xfrm>
        </p:spPr>
      </p:pic>
    </p:spTree>
    <p:extLst>
      <p:ext uri="{BB962C8B-B14F-4D97-AF65-F5344CB8AC3E}">
        <p14:creationId xmlns:p14="http://schemas.microsoft.com/office/powerpoint/2010/main" xmlns="" val="323189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Жабка 2 место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02" r="19221" b="12241"/>
          <a:stretch>
            <a:fillRect/>
          </a:stretch>
        </p:blipFill>
        <p:spPr>
          <a:xfrm>
            <a:off x="2357422" y="1600200"/>
            <a:ext cx="4071966" cy="3971940"/>
          </a:xfrm>
        </p:spPr>
      </p:pic>
    </p:spTree>
    <p:extLst>
      <p:ext uri="{BB962C8B-B14F-4D97-AF65-F5344CB8AC3E}">
        <p14:creationId xmlns:p14="http://schemas.microsoft.com/office/powerpoint/2010/main" xmlns="" val="215909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Воротынцевых</a:t>
            </a:r>
            <a:r>
              <a:rPr lang="ru-RU" dirty="0" smtClean="0"/>
              <a:t> 3 место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0" r="18037" b="12241"/>
          <a:stretch>
            <a:fillRect/>
          </a:stretch>
        </p:blipFill>
        <p:spPr>
          <a:xfrm>
            <a:off x="2500297" y="1600200"/>
            <a:ext cx="4360289" cy="4329130"/>
          </a:xfrm>
        </p:spPr>
      </p:pic>
    </p:spTree>
    <p:extLst>
      <p:ext uri="{BB962C8B-B14F-4D97-AF65-F5344CB8AC3E}">
        <p14:creationId xmlns:p14="http://schemas.microsoft.com/office/powerpoint/2010/main" xmlns="" val="2323787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Остальным участникам </a:t>
            </a:r>
            <a:r>
              <a:rPr lang="ru-RU" sz="3600" dirty="0"/>
              <a:t>конкурса были также  вручены грамоты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54" r="18953" b="11695"/>
          <a:stretch>
            <a:fillRect/>
          </a:stretch>
        </p:blipFill>
        <p:spPr>
          <a:xfrm>
            <a:off x="571472" y="1052736"/>
            <a:ext cx="2357454" cy="2161950"/>
          </a:xfrm>
        </p:spPr>
      </p:pic>
      <p:pic>
        <p:nvPicPr>
          <p:cNvPr id="1026" name="Picture 2" descr="C:\Users\User\Desktop\Новая папка (2)\SAM_7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882"/>
          <a:stretch>
            <a:fillRect/>
          </a:stretch>
        </p:blipFill>
        <p:spPr bwMode="auto">
          <a:xfrm>
            <a:off x="4679504" y="1124744"/>
            <a:ext cx="31786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 (2)\SAM_7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37"/>
          <a:stretch>
            <a:fillRect/>
          </a:stretch>
        </p:blipFill>
        <p:spPr bwMode="auto">
          <a:xfrm>
            <a:off x="1214414" y="3500438"/>
            <a:ext cx="2605968" cy="27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295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 детьми, в доступной для них форме, была проведена беседа на тему «Светлый праздник Пасха»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0557" y="1600200"/>
            <a:ext cx="6422886" cy="4525963"/>
          </a:xfrm>
        </p:spPr>
      </p:pic>
    </p:spTree>
    <p:extLst>
      <p:ext uri="{BB962C8B-B14F-4D97-AF65-F5344CB8AC3E}">
        <p14:creationId xmlns:p14="http://schemas.microsoft.com/office/powerpoint/2010/main" xmlns="" val="146431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Родителям было предложено принять участие в вставке-конкурсе «Пасхальные чудеса»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37048"/>
            <a:ext cx="8229600" cy="3852267"/>
          </a:xfrm>
        </p:spPr>
      </p:pic>
    </p:spTree>
    <p:extLst>
      <p:ext uri="{BB962C8B-B14F-4D97-AF65-F5344CB8AC3E}">
        <p14:creationId xmlns:p14="http://schemas.microsoft.com/office/powerpoint/2010/main" xmlns="" val="422618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приняли: семья </a:t>
            </a:r>
            <a:r>
              <a:rPr lang="ru-RU" dirty="0" err="1" smtClean="0"/>
              <a:t>Еруновых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19"/>
          <a:stretch>
            <a:fillRect/>
          </a:stretch>
        </p:blipFill>
        <p:spPr>
          <a:xfrm>
            <a:off x="1554691" y="1600200"/>
            <a:ext cx="6034617" cy="3900502"/>
          </a:xfrm>
        </p:spPr>
      </p:pic>
    </p:spTree>
    <p:extLst>
      <p:ext uri="{BB962C8B-B14F-4D97-AF65-F5344CB8AC3E}">
        <p14:creationId xmlns:p14="http://schemas.microsoft.com/office/powerpoint/2010/main" xmlns="" val="95717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Гетто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76"/>
          <a:stretch>
            <a:fillRect/>
          </a:stretch>
        </p:blipFill>
        <p:spPr>
          <a:xfrm>
            <a:off x="1629212" y="1600200"/>
            <a:ext cx="5885576" cy="3757626"/>
          </a:xfrm>
        </p:spPr>
      </p:pic>
    </p:spTree>
    <p:extLst>
      <p:ext uri="{BB962C8B-B14F-4D97-AF65-F5344CB8AC3E}">
        <p14:creationId xmlns:p14="http://schemas.microsoft.com/office/powerpoint/2010/main" xmlns="" val="83833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Воротынцевых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89" t="7693" r="22773" b="12241"/>
          <a:stretch>
            <a:fillRect/>
          </a:stretch>
        </p:blipFill>
        <p:spPr>
          <a:xfrm>
            <a:off x="2857487" y="1571612"/>
            <a:ext cx="4254797" cy="4592094"/>
          </a:xfrm>
        </p:spPr>
      </p:pic>
    </p:spTree>
    <p:extLst>
      <p:ext uri="{BB962C8B-B14F-4D97-AF65-F5344CB8AC3E}">
        <p14:creationId xmlns:p14="http://schemas.microsoft.com/office/powerpoint/2010/main" xmlns="" val="390397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Жабка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89" r="20405" b="11804"/>
          <a:stretch>
            <a:fillRect/>
          </a:stretch>
        </p:blipFill>
        <p:spPr>
          <a:xfrm>
            <a:off x="2643174" y="1571612"/>
            <a:ext cx="4071966" cy="4643470"/>
          </a:xfrm>
        </p:spPr>
      </p:pic>
    </p:spTree>
    <p:extLst>
      <p:ext uri="{BB962C8B-B14F-4D97-AF65-F5344CB8AC3E}">
        <p14:creationId xmlns:p14="http://schemas.microsoft.com/office/powerpoint/2010/main" xmlns="" val="336796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</a:t>
            </a:r>
            <a:r>
              <a:rPr lang="ru-RU" dirty="0" err="1" smtClean="0"/>
              <a:t>Удовкиных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32" r="20536"/>
          <a:stretch>
            <a:fillRect/>
          </a:stretch>
        </p:blipFill>
        <p:spPr>
          <a:xfrm>
            <a:off x="3500430" y="1142984"/>
            <a:ext cx="2428892" cy="5306301"/>
          </a:xfrm>
        </p:spPr>
      </p:pic>
    </p:spTree>
    <p:extLst>
      <p:ext uri="{BB962C8B-B14F-4D97-AF65-F5344CB8AC3E}">
        <p14:creationId xmlns:p14="http://schemas.microsoft.com/office/powerpoint/2010/main" xmlns="" val="323931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Коноваловых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1" t="11996" r="9751" b="12241"/>
          <a:stretch>
            <a:fillRect/>
          </a:stretch>
        </p:blipFill>
        <p:spPr>
          <a:xfrm>
            <a:off x="1785919" y="1643049"/>
            <a:ext cx="5923400" cy="4181223"/>
          </a:xfrm>
        </p:spPr>
      </p:pic>
    </p:spTree>
    <p:extLst>
      <p:ext uri="{BB962C8B-B14F-4D97-AF65-F5344CB8AC3E}">
        <p14:creationId xmlns:p14="http://schemas.microsoft.com/office/powerpoint/2010/main" xmlns="" val="1457047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99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на тему «Пасхальные чудеса» Апрель 2018 год</vt:lpstr>
      <vt:lpstr>С детьми, в доступной для них форме, была проведена беседа на тему «Светлый праздник Пасха»</vt:lpstr>
      <vt:lpstr>Родителям было предложено принять участие в вставке-конкурсе «Пасхальные чудеса»</vt:lpstr>
      <vt:lpstr>Участие приняли: семья Еруновых</vt:lpstr>
      <vt:lpstr>Семья Гетто</vt:lpstr>
      <vt:lpstr>Семья Воротынцевых</vt:lpstr>
      <vt:lpstr>Семья Жабка</vt:lpstr>
      <vt:lpstr>Семья Удовкиных</vt:lpstr>
      <vt:lpstr>Семья Коноваловых</vt:lpstr>
      <vt:lpstr>В течение недели проходило голосование за понравившиеся работы</vt:lpstr>
      <vt:lpstr>Родители с удовольствием голосовали</vt:lpstr>
      <vt:lpstr>Слайд 12</vt:lpstr>
      <vt:lpstr>Подсчёт голосов</vt:lpstr>
      <vt:lpstr>Места определены. По подсчётам голосования семья Еруновых заняла 1 место</vt:lpstr>
      <vt:lpstr>Семья Жабка 2 место </vt:lpstr>
      <vt:lpstr>Семья Воротынцевых 3 место</vt:lpstr>
      <vt:lpstr>Остальным участникам конкурса были также  вручены грамоты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«Пасхальные чудеса»</dc:title>
  <dc:creator>Пользователь</dc:creator>
  <cp:lastModifiedBy>садик</cp:lastModifiedBy>
  <cp:revision>8</cp:revision>
  <dcterms:created xsi:type="dcterms:W3CDTF">2018-04-18T13:42:07Z</dcterms:created>
  <dcterms:modified xsi:type="dcterms:W3CDTF">2018-05-08T09:57:23Z</dcterms:modified>
</cp:coreProperties>
</file>